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57" r:id="rId4"/>
    <p:sldId id="258" r:id="rId5"/>
    <p:sldId id="263" r:id="rId6"/>
    <p:sldId id="260" r:id="rId7"/>
    <p:sldId id="262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57" autoAdjust="0"/>
    <p:restoredTop sz="89418" autoAdjust="0"/>
  </p:normalViewPr>
  <p:slideViewPr>
    <p:cSldViewPr>
      <p:cViewPr varScale="1">
        <p:scale>
          <a:sx n="66" d="100"/>
          <a:sy n="66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2646-AE9B-4257-905B-ED2D2FBF746B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F2051-3484-461C-AAC0-FF0D80C95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2051-3484-461C-AAC0-FF0D80C95E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2051-3484-461C-AAC0-FF0D80C95E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2051-3484-461C-AAC0-FF0D80C95E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1"/>
            <a:ext cx="8001000" cy="17526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GmweGgGmGmÕi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cÖKí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Dc¯’vcbvq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vMZg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4" name="Picture 3" descr="H:\SBMMs____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9600" y="2286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n¯Íwkí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mg~n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†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UBjvwis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GgeªqWvix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eøKevwUK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G¨vwcøK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muyBmyZv,G¨v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ym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2008-2013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mvj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ch©šÍ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wewfbœ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†Uª‡W  178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Rb‡K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gqv`x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66800"/>
          <a:ext cx="8686798" cy="555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373"/>
                <a:gridCol w="860854"/>
                <a:gridCol w="626074"/>
                <a:gridCol w="626074"/>
                <a:gridCol w="1095634"/>
                <a:gridCol w="626074"/>
                <a:gridCol w="782595"/>
                <a:gridCol w="1017373"/>
                <a:gridCol w="2034747"/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cÖwkÿ‡Yi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bvg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jÿ¨gvÎv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AR©b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e¨vP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msL¨v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e¨v‡P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m`m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msL¨v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mKj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e¨v‡P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AskMÖnKvix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cÖwkÿbv_©xx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AskMÖnbKvix‡`i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aib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cyiæl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UBjvwis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60Rb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 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S‡i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cov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wK‡kvix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†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GgeªqWvix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 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wcwQ‡q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cov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cyiæl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US" sz="1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eøKevwUK</a:t>
                      </a:r>
                      <a:endParaRPr lang="en-US" sz="1100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 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wcwQ‡q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cov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cyiæl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cÖwZeÜx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</a:t>
                      </a:r>
                      <a:endParaRPr lang="en-US" sz="1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G¨vwcøK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 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ivRkvnx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wmwU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K‡c©v‡ikb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GjvKvi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wcwQ‡q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cov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†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eKvi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bvix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 I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cÖwZeÜx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|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G¨v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¤^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ym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utonnyMJ"/>
                          <a:ea typeface="Times New Roman"/>
                          <a:cs typeface="Times New Roman"/>
                        </a:rPr>
                        <a:t>30Rb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  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wcwQ‡q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cov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cyiæl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cÖwZeÜx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</a:t>
                      </a:r>
                      <a:endParaRPr lang="en-US" sz="1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muyBmyZv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utonnyMJ"/>
                          <a:ea typeface="Times New Roman"/>
                          <a:cs typeface="Times New Roman"/>
                        </a:rPr>
                        <a:t>8 Rb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utonnyMJ"/>
                          <a:ea typeface="Times New Roman"/>
                          <a:cs typeface="Times New Roman"/>
                        </a:rPr>
                        <a:t>8 Rb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utonnyMJ"/>
                          <a:ea typeface="Times New Roman"/>
                          <a:cs typeface="Times New Roman"/>
                        </a:rPr>
                        <a:t>  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utonnyMJ"/>
                          <a:ea typeface="Times New Roman"/>
                          <a:cs typeface="Times New Roman"/>
                        </a:rPr>
                        <a:t>8 Rb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utonnyMJ"/>
                          <a:ea typeface="Times New Roman"/>
                          <a:cs typeface="Times New Roman"/>
                        </a:rPr>
                        <a:t> 8Rb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utonnyMJ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wcwQ‡q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cov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eKvi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endParaRPr lang="en-US" sz="1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gvU</a:t>
                      </a:r>
                      <a:r>
                        <a:rPr lang="en-US" sz="1100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                                                                         </a:t>
                      </a:r>
                      <a:endParaRPr lang="en-US" sz="1100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178 </a:t>
                      </a:r>
                      <a:r>
                        <a:rPr lang="en-US" sz="1400" dirty="0" err="1">
                          <a:latin typeface="SutonnyMJ"/>
                          <a:ea typeface="Times New Roman"/>
                          <a:cs typeface="Times New Roman"/>
                        </a:rPr>
                        <a:t>Rb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762000" y="528995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wewfbœ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†Uª‡W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cÖwkÿYv_©x‡`i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GKvsk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Documents and Settings\Administrator\Desktop\New Folder\DSC02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743200" cy="2819400"/>
          </a:xfrm>
          <a:prstGeom prst="rect">
            <a:avLst/>
          </a:prstGeom>
          <a:noFill/>
        </p:spPr>
      </p:pic>
      <p:pic>
        <p:nvPicPr>
          <p:cNvPr id="1027" name="Picture 3" descr="DSC07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03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SC069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295400"/>
            <a:ext cx="26652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3352800" y="4191000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cÖwk¶K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G¨vwcø‡Ki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cÖwk¶Y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w`‡”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Qb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191000"/>
            <a:ext cx="2743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cÖwkÿ‡Y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AskMÖnbKvix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096000" y="4191000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eøK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evwUK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†`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Lv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‡”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Qb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cÖwkÿYv_©xMY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6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2743200" cy="301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6096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    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ewfbœ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†Uª‡W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cÖwkÿYv_©x‡`i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GKvsk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DSC067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7526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SC067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526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876800"/>
            <a:ext cx="3733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cÖwk¶Yv_©xiv</a:t>
            </a:r>
            <a:r>
              <a:rPr lang="en-US" b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myuB</a:t>
            </a:r>
            <a:r>
              <a:rPr lang="en-US" b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myZvi</a:t>
            </a:r>
            <a:r>
              <a:rPr lang="en-US" b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mjvB</a:t>
            </a:r>
            <a:r>
              <a:rPr lang="en-US" b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cÖwk¶Y</a:t>
            </a:r>
            <a:r>
              <a:rPr lang="en-US" b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wb</a:t>
            </a:r>
            <a:r>
              <a:rPr lang="en-US" b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‡”Q|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48768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cÖwk¶K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cÖwk¶Yv_©x‡`i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is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wgkªY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Kiv‡bv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                  †`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‡”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Qb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3048000" y="4953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      </a:t>
            </a:r>
            <a:r>
              <a:rPr lang="en-US" b="1" i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cÖwk¶Yv_xivv</a:t>
            </a:r>
            <a:r>
              <a:rPr lang="en-US" b="1" i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Kvc‡oi</a:t>
            </a:r>
            <a:r>
              <a:rPr lang="en-US" b="1" i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Dci</a:t>
            </a:r>
            <a:r>
              <a:rPr lang="en-US" b="1" i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Ki‡Q</a:t>
            </a:r>
            <a:r>
              <a:rPr lang="en-US" b="1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4953000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is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609600"/>
            <a:ext cx="868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cieZ©x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t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178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cÖvß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bvix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cyiæ‡li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AwaKvskB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n¯Íwkí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Zixi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bc~Y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¸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bMZ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©‡bi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wewfbœ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emvwqK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cÖwZôv‡b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m¤ú„³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n‡q‡Qb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Aewkó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m`m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m¤ú„³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AÎ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ms¯’v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ivRkvnx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kn‡ii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wgqv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cvovq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Awdm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msjMœ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GKwU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n¯Íwkí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kviæg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¯’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vcb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hLvb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†_‡K †µ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mvavi‡bi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AW©vi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msMÖn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cÖvß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m`m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w`‡q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ch©v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µ‡g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AW©vi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Abyhvqx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Kiv‡bv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n‡”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Q,Zv‡`i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hyMc‡hvwM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‰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Zix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iæ‡g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i‡L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weµq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n‡”Q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cvwikÖwgK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wnmv‡e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evRvi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g~j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‡”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Qb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 rot="10800000" flipV="1">
            <a:off x="1143000" y="4174867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n¯Íwkí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kviæg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Documents and Settings\Administrator\Desktop\New Folder\DSC02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419600" y="838200"/>
            <a:ext cx="3048000" cy="3048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New Folder\DSC02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3505200" cy="304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46482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GmweGgGmGm,wgqvcvov,ivRkvnx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Administrator\Desktop\New Folder\DSC02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838200"/>
            <a:ext cx="3886200" cy="36576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600200" y="4800600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ms¯’vi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n¯Íwkí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iæ‡g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gvwmK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Pzw³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wfwËK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UBjvwisGi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Ki‡Qb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gvmvt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Rmwgb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Av³vi|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9702" name="Picture 6" descr="C:\Documents and Settings\Administrator\Desktop\New Folder\DSC02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0600" y="838200"/>
            <a:ext cx="3326860" cy="3657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07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24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66800" y="54102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G¨vwcø‡Ki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RxweKv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Ki‡Qb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mZviv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SC07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 rot="10800000" flipV="1">
            <a:off x="1066800" y="4959432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‡µ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Zv‡`i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AW©vi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Abyhvqx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muy&amp;B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myZvi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Ki‡Qb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wjwc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eMg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SC07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 rot="10800000" flipV="1">
            <a:off x="0" y="390233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m¤§Z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mjvB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Avq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Ki‡Qb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Rwibv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81000" y="261607"/>
            <a:ext cx="8229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djvdj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Kv‡Ri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¸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bMZ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c‡q‡Q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cieZ©x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AwaKvskB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n¯Íwkí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Zixi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bc~Y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wL‡q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wewfbœ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emvwqK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cÖwZôv‡b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m¤ú„³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n‡q‡Qb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Aewkó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m`m‡`i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m¤ú„³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AÎ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ms¯’v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ivRkvnx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kn‡ii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wgqv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cvovq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Awdm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msjMœ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GKwU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n¯Íwkí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kviæg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¯’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vcb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hLv‡b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†µ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mvavi‡bi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†_‡K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AW©vi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msMÖn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cÖvß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m`m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w`‡q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ch©vq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µ‡g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AW©vi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Abyhvqx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Kiv†bv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n‡”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Q,Zv‡`i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hyMc‡hvwM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‰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Zix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iæ‡g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i‡L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weµq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n‡”Q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cvwikÖwgK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wnmv‡e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evRvi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g~j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‡”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Qb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ms¯’vi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wVKvbv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t</a:t>
            </a:r>
            <a:br>
              <a:rPr lang="en-US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l-PL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†¯^”Qv‡mex eûgyLx gwnjv mgvRKj¨vbmwgwZ,(GmweGgGmGm)</a:t>
            </a:r>
            <a:endParaRPr lang="en-US" sz="28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pl-PL" sz="2800" dirty="0" smtClean="0">
                <a:solidFill>
                  <a:srgbClr val="0070C0"/>
                </a:solidFill>
              </a:rPr>
              <a:t>Bohumukhi Mohila Samaj kalayan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pl-PL" sz="2800" dirty="0" smtClean="0">
                <a:solidFill>
                  <a:srgbClr val="0070C0"/>
                </a:solidFill>
              </a:rPr>
              <a:t>Samity(SBMSS)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wVKvbv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pl-PL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t     Gd-753,wgqvcvov, †Nvovgviv,‡evqvwjqv,ivRkvnx|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pl-PL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ms¯’vi cÖav‡bi bvg  t      b~i-G-RvbœvZ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pl-PL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‡dvb/‡gvevBj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pl-PL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t      01721774118</a:t>
            </a:r>
            <a:endParaRPr lang="en-US" sz="28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pl-PL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B-‡gBj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       t</a:t>
            </a:r>
            <a:r>
              <a:rPr lang="pl-PL" sz="2800" dirty="0" smtClean="0">
                <a:solidFill>
                  <a:srgbClr val="0070C0"/>
                </a:solidFill>
              </a:rPr>
              <a:t>  sbmss_adp@yahoo.com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" y="9144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vK‡UwUs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gv`vi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mnvqZv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Znexj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Kg©m~wP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f~wgKv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¨vK‡UwUs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gv`vi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mnvqZv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Kg©m~wP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gvÕRvwZi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m‡e©v”P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¯^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xKv‡ii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RvZxq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¯^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xK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…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gvÕ‡`i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mnvqZv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`ª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wkïi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¯^v¯’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cywói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Dbœq‡bi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miKvi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KZ©„K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M„wnZ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GKwU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mvgvwRK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wbivcËv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g~jK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©µg|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Mf©avibKvj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†_‡K 24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ch©šÍ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miKvi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wba©vwiZ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A_©,Av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_©-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mvgvwRK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m‡PZbZv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g~jK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D‡jøL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,evj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weevn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hŠZz‡Ki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wbh©vZb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ivaK‡í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ïaygvÎ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20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eQ‡ii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eqmx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`ª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Mf©eZx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/ 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y»`vqx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gvÕ‡`i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ÿ‡Î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cÖ_g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wØZxq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Mf©avib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fvZv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cÖ‡hvR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Mf©eZx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gvÕ‡`i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f~wgó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nIqvi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†_‡K my¯’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mej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fv‡e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DVvi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mgwš^Z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Kg©m~wP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wnmv‡e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AÂ‡jÒKg©Rxwe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vK‡UwUs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gv`vi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mnvqZv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ZnwejÓ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Kg©m~wP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wn‡m‡e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ev¯Íevq‡bi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MÖnb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n‡q‡Q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GB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Kgm~wPi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AvIZvq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AÎ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ms¯’v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ivRkvnx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wmwUK‡c©v‡ikb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21-30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Iqv‡W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fvZv‡fvMx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Av_©-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mvgvwRK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cÖ`v‡bi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j‡ÿ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2013-14 I 2014-15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ch©šÍ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gwnjv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welqK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Awa`ß‡ii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m‡½ Pzw³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m¤úbœ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ïiæ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 rot="10800000" flipV="1">
            <a:off x="609600" y="771478"/>
            <a:ext cx="8077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t </a:t>
            </a:r>
          </a:p>
          <a:p>
            <a:pPr algn="just"/>
            <a:r>
              <a:rPr lang="en-US" sz="2000" dirty="0" smtClean="0"/>
              <a:t>MGD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/>
              <a:t>Sefty</a:t>
            </a:r>
            <a:r>
              <a:rPr lang="en-US" sz="2000" dirty="0" smtClean="0"/>
              <a:t> – net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Kg©m~Pxi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wbimb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ejq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Zvjvi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Kg©Rxwe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gvÕ‡`i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eôbxi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jÿ¨mg~nt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lvl="0" algn="just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1.gv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g„Zy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2.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… `y»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× | 3.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Mf©e¯’vq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cÖme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cÖm‡evËi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×| </a:t>
            </a:r>
          </a:p>
          <a:p>
            <a:pPr algn="just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4. ¯^v¯’¨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Rb¥wbqš¿b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5.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M„n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6.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RxweKvi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7|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kni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GjvKvi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Kg©Rxwe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y»`vqx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wkï‡`i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D‡jøwLZ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Kw›`ªK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mvwe©K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hvÎvi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Kg©GjvKv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wmwUK‡c©v‡ikb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GjvKvi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21- 30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IqvW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©| </a:t>
            </a:r>
          </a:p>
          <a:p>
            <a:pPr algn="just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ms¯’v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Awa`ßi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 rot="10800000" flipV="1">
            <a:off x="609600" y="4191000"/>
            <a:ext cx="8305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1.DcKvi‡fvMx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MÖæc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DcKvi‡fvMx‡`i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vsK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wnmve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Lvjv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3.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DcKvi‡fvMx‡`i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Kg©m~Px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 rot="10800000" flipV="1">
            <a:off x="304800" y="470238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DcKvi‡fvMx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MÖæc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D³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cÖK‡íi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ev¯Íevq‡bi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ÿ‡Î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cÖ_‡gB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wQj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DcKvi‡fvMx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ch©v‡q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gwnjv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welqK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Awa`ß‡ii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m‡½ Pzw³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m¤úbœ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nIqvi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ciciB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cÖKí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ev¯Íevqb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bxwZgvjv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Abyhvqx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Awa`ßi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KZ©„K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mieivnK„Z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dig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c~iY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Awa`ßi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wbewÜZ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wewfbœ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mwgwZi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mfv‡bÎxMY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IqvW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KvDwÝji‡`i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wb‡q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MwVZ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KwgwUi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mn‡hvMxZvq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ivRkvnx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K‡c©v‡ikb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21- 30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Iqv‡W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Aew¯’Z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866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`ª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Mf©eZx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y»`vqx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gvÕ‡`i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DcKvi‡fvMx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bxwZgvjv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Abyhvqx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Zv‡`i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wbqwgZ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cÖ`v‡bi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866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Rb‡K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IqvW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wfwËK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13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ÿz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`ª `‡j wef³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13wU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MÖæc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4800" y="2362200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fvZv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‡fvMx‡`i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Kg©m~Px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fvZv‡fvMx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wbe©vPb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MÖæc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nIqvi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Zv‡`i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¯^v¯’¨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m‡PZbZv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Av_©-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mvgvwRK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Dbœq‡b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cÖ`v‡bi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j‡ÿ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¨ Pzw³c‡Î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D‡jøwLZ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welq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¸‡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wfwË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GKwU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gwWDj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cÖ¯‘Z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cÖ¯ÍZK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…Z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gwWD‡ji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wfwË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13wU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MÖæ‡c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MÖæ‡c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gv‡m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2wU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jÿgvÎv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wnmv‡e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26wU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cwiPvwjZ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n‡”Q|</a:t>
            </a:r>
            <a:r>
              <a:rPr lang="en-US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23/08/2014 †_‡K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Kg©m~Px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nq|Gch©šÍ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13wU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MÖæ‡c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cÖwZgv‡m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26wU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cwiPvwjZ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Avm‡Q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4800" y="37338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fvZv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vi‡fvMx‡`i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vsK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wnmve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Lvjv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DcKvi‡fvMxiv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hv‡Z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Zv‡`i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fvZvi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A_©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wbw`w©ó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mg‡q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myôfv‡e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mRb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vs‡K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Awa`ß‡ii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wb‡`©k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Abyhvqx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wbw`©ó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vs‡K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Zv‡`i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¯^-¯^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bv‡g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vs‡K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wnmve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Lvjv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5720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t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cÖwkÿb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Kg©m~Px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myôfv‡e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m`m¨iv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GKZve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× n‡”Q|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cÖwkÿ‡bi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Dcw¯’wZ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m‡šÍvlRbK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AvMÖnx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hZœevb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n‡”Q ¯^v¯’¨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MÖn‡bi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Wv³v‡ii ¯§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ibvcbœ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n‡”Q|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Avqe„w×g~jK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Kg©Kv‡Û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wb‡R‡`i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m¤ú„³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Administrator\Desktop\New Folder\DSC0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4191000" cy="3810000"/>
          </a:xfrm>
          <a:prstGeom prst="rect">
            <a:avLst/>
          </a:prstGeom>
          <a:noFill/>
        </p:spPr>
      </p:pic>
      <p:pic>
        <p:nvPicPr>
          <p:cNvPr id="38916" name="Picture 4" descr="C:\Documents and Settings\Administrator\Desktop\New Folder\DSC02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4038600" cy="381000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57200" y="472440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cÖwkÿ‡Y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gvÕ‡`i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GKvsk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vK‡UwUsgv`vi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mnvqZv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Znwej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Kg©m~wP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istrator\Desktop\New Folder\DSC02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762000"/>
            <a:ext cx="4190999" cy="4191000"/>
          </a:xfrm>
          <a:prstGeom prst="rect">
            <a:avLst/>
          </a:prstGeom>
          <a:noFill/>
        </p:spPr>
      </p:pic>
      <p:pic>
        <p:nvPicPr>
          <p:cNvPr id="39940" name="Picture 4" descr="I:\DCIM\100MSDCF\DSC0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11480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33981" y="3244334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¨</a:t>
            </a:r>
            <a:endParaRPr 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62000" y="52578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cÖwkÿ‡Y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gvÕ‡`i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GKvsk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Kg©Rxwe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vK‡UwUs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gv`vi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mnvqZv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Znwej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Kg©m~wP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ÒUz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G¨v‡Wªm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w`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Bmy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Ad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Avijx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G¨vÛ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PvBì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g¨vwiR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iBwRs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KwgDwbwU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G¨vIqvi‡bm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†_ªv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KwgDwbwU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iwWIÓ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95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t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cÖKíwU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`ª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cÖvwšÍK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bvix‡`i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ÿgZvqb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cÖwZôvKiY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`ª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cÖvwšÍK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bvix‡`i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e„w×,msMwVZ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ÿZv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Dbœqb,e¨e¯’vcbv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cÖvwZôvwbKfv‡e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kw³kvjxKiY,A_©‰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cÖe„w×g~jK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m¤ú„³KiY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gyw³i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mvgwš^Z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KÚ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D”Pvi‡Yi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hvÎvi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2362200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t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wcwQ‡q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cov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myweav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ewÂZ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wb¤œ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Av‡qi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Rb‡Mvwôi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mvwe©K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DbœwZ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mva‡b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cÖ‡Póv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Pvjv‡bv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ev¯Íevqb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Dbœq‡bi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A`ÿ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nvZ‡K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`ÿ Rbkw³‡Z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cwibZ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Rbkw³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myôz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mgv‡R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cybivwc©Z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Kievi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cÖ‡Póv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bvix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evj¨weevn</a:t>
            </a:r>
            <a:r>
              <a:rPr lang="en-US" dirty="0" smtClean="0"/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cÖwZ‡iv‡a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m‡PZbZv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g~jK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Abyôvb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Zix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KwgDwbwU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iwWI‡Z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cÖPvi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" y="38100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ivRkvnx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Rjvi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evNv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Dc‡Rjv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vZv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ms¯’v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_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Gwkqv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DB‡gÝ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dvÛ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(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SAWF)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9600" y="44196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t  1.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KwgDwbwU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ch©v‡q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bvix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wbh©vZb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evj¨weevn</a:t>
            </a:r>
            <a:r>
              <a:rPr lang="en-US" dirty="0" smtClean="0"/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cÖwZ‡iv‡a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m‡PZbZv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g~jK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gZwewbgq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mfv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2. ‡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cŠimfv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BDwc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m`m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¨‡`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AskMÖn‡b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G¨vW‡fv‡Kmx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/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wgwUs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3.bvix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wbh©vZb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evj¨weevn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cÖwZ‡iv‡a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c_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bvU‡Ki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Av‡qvRb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4.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evj¨weevn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bvix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wbh©vZb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cÖwZ‡iva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welqK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Abyôvb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Zix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KwgDwbwU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iwWI‡Z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cÖPvi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ms¯’vi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Kg©cwiPvjbvi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vwqZ¡cÖvß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t 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ïaygvÎ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¨) :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143000"/>
          <a:ext cx="830579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88"/>
                <a:gridCol w="1952312"/>
                <a:gridCol w="914400"/>
                <a:gridCol w="1143000"/>
                <a:gridCol w="1066800"/>
                <a:gridCol w="914400"/>
                <a:gridCol w="1066800"/>
                <a:gridCol w="685798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µg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bs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cÖK‡íi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bvg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c~Y©Kvjxb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cÖKí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wfwËK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Kgx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‡¯^”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Qv‡meK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LÛKvjxb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Pzw³wfwËK</a:t>
                      </a:r>
                    </a:p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gvU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01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n¯Íwkí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02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  05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07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Kg©Rxwe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j¨vK‡UwUs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gv`vi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mnvqZv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Znwej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Kg©m~wP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03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0 2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05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03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Uz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G¨v‡Wªm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w`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Bmy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 Ad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Avijx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G¨vÛ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PvBì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g¨vwiR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iBwRs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KwgDwbwUG¨vIqvi‡bm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†_ªv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KwgDwbwU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iwWI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01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15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16</a:t>
                      </a:r>
                    </a:p>
                  </a:txBody>
                  <a:tcPr/>
                </a:tc>
              </a:tr>
              <a:tr h="472440">
                <a:tc gridSpan="7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gvU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28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34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weMZ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eQi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m¤úbœK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…Z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cÖKí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Kg©m~Pxi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9144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819400"/>
                <a:gridCol w="2362200"/>
                <a:gridCol w="11430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µg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bs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cÖK‡íi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vZv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ms¯’vi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bvg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cÖKí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m¤ú‡bœ¨i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ZvwiL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/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mb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01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G¨v‡Wv‡j‡m›U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G¨vR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G‡R›U Ad †PÄ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UªvÝdiwgs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RÛvi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wi‡jkb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_ªy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G¨v‡Wv‡j‡m›U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W‡fjc‡g›U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cÖ‡R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±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GGwm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)|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24-30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IqvW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BD‡ivwcqvb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BDwbqb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2008-2011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02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`y¯’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Dbœqb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wfwRwW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)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Kg©mywP</a:t>
                      </a:r>
                      <a:endParaRPr lang="en-US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Rjvi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PviNvU,evNv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cywVqv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Dc‡Rjv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bIMuv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Rjvi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mvcvnvi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Dc‡Rjv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SutonnyMJ"/>
                          <a:ea typeface="Times New Roman"/>
                          <a:cs typeface="Times New Roman"/>
                        </a:rPr>
                        <a:t>gwnjv</a:t>
                      </a:r>
                      <a:r>
                        <a:rPr lang="en-US" sz="16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aseline="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SutonnyMJ"/>
                          <a:ea typeface="Times New Roman"/>
                          <a:cs typeface="Times New Roman"/>
                        </a:rPr>
                        <a:t>welqK</a:t>
                      </a:r>
                      <a:r>
                        <a:rPr lang="en-US" sz="16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SutonnyMJ"/>
                          <a:ea typeface="Times New Roman"/>
                          <a:cs typeface="Times New Roman"/>
                        </a:rPr>
                        <a:t>Awa`ßi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2010-2014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03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cÖwZeÜx‡`i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RxweKvqb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mev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GjwmwWwe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2012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04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AvcbRb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¯^v¯’¨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civgk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 ‡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mev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©µg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Rjvi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PviNvU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Dc‡Rjv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wW‡bU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01/03/2014 -28/02/2015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05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`ª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gvÕi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…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Z¡Kvj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fvZv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Kg©m~wP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Rjvi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evNv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Dc‡Rjv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utonnyMJ"/>
                          <a:ea typeface="Times New Roman"/>
                          <a:cs typeface="Times New Roman"/>
                        </a:rPr>
                        <a:t>gwnjv</a:t>
                      </a:r>
                      <a:r>
                        <a:rPr lang="en-US" sz="16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aseline="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SutonnyMJ"/>
                          <a:ea typeface="Times New Roman"/>
                          <a:cs typeface="Times New Roman"/>
                        </a:rPr>
                        <a:t>welqK</a:t>
                      </a:r>
                      <a:r>
                        <a:rPr lang="en-US" sz="16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SutonnyMJ"/>
                          <a:ea typeface="Times New Roman"/>
                          <a:cs typeface="Times New Roman"/>
                        </a:rPr>
                        <a:t>Awa`ßi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2013-2014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04800" y="533400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bUIqvwK©s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ms¯’v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GwmwW,m‡PZb,cvUbvi,wbKzÄ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ew¯Í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Dbœqb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ms¯’v,mvD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_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Gwkqv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DB‡gÝ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dvÛ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utonnyMJ" pitchFamily="2" charset="0"/>
              </a:rPr>
              <a:t>(SAWF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1143000"/>
            <a:ext cx="815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ms¯’vi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fwel¨Z</a:t>
            </a:r>
            <a:r>
              <a:rPr lang="en-US" dirty="0" smtClean="0"/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Kg©-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cwiKíbv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cwiKíbv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- 1 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PviNvU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evNv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GjvKvevmxi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Av_©-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mvgvwRK,wkÿv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ms¯‹…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Dbœq‡b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KwgDwbwU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iwWI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m¤úªPvi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†K›`ª ¯’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vcb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cwiPvjbi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¨‡g Z_¨ ‡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mev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cwiKíbv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- 2 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PviNvU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evNv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`y¯’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bvix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wkï‡`i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Av_©-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mvgvwRK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Dbœq‡b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cwiKíbv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- 3 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ivRkvnx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K‡c©v‡ikb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Mf©eZx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`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y»`vqx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gvÕ‡`i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AwaKvi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¯^v¯’¨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m‡PZbZv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welqK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ev¯Íevqb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cwiKíbv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- 4 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PviNvU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Dc‡Rjvq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Dc-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AvbyôvwbK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wkÿv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ev¯Íevqb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5052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cÖ`vbKvixi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:</a:t>
            </a: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Rvjvj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DwÏb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cÖvMÖvg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Awdmvi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bs-01717012759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19050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a</a:t>
            </a:r>
            <a:r>
              <a:rPr kumimoji="0" lang="en-US" sz="9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9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200" dirty="0" smtClean="0">
                <a:latin typeface="SutonnyMJ" pitchFamily="2" charset="0"/>
                <a:cs typeface="SutonnyMJ" pitchFamily="2" charset="0"/>
              </a:rPr>
            </a:br>
            <a:r>
              <a:rPr lang="en-US" sz="2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200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19100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</a:t>
            </a:r>
          </a:p>
          <a:p>
            <a:pPr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</a:t>
            </a:r>
            <a:endParaRPr lang="en-US" sz="2800" dirty="0"/>
          </a:p>
        </p:txBody>
      </p:sp>
      <p:pic>
        <p:nvPicPr>
          <p:cNvPr id="4" name="Picture 3" descr="H:\SBMMs_____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7526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f‚wgKvt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1600" dirty="0" smtClean="0">
                <a:latin typeface="SutonnyMJ" pitchFamily="2" charset="0"/>
                <a:cs typeface="SutonnyMJ" pitchFamily="2" charset="0"/>
              </a:rPr>
            </a:b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†¯^”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Qv‡mex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mwgwZ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GmweGgGmGm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wgqvcvov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Nvovgviv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 ‡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evqvwjqv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AivR‰bwZK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AjvfRbK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mgvRKj¨vg~jK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ms¯’vwU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GjvKvq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Awaevmx‡`i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GKZv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gvbeZv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RvwM‡q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Zzj‡Z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ag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wbwe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nZ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cyi~l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Mf©eZx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cÖm~wZ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wkï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Avw`evmx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cÖwZeÜ‡`i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RxebhvÎv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I 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wbivcËvi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¨  </a:t>
            </a:r>
            <a:r>
              <a:rPr lang="pl-PL" sz="1600" dirty="0" smtClean="0">
                <a:latin typeface="SutonnyMJ" pitchFamily="2" charset="0"/>
                <a:cs typeface="SutonnyMJ" pitchFamily="2" charset="0"/>
              </a:rPr>
              <a:t>15/07/1981 m‡b cÖwZxôZ nq|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wbi¶iZvi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nvi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Kgv‡Z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1993-1996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wWGbGdB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mnvqZvq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wmwU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K‡cv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imb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GjvKvi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 24-30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Iqv‡W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S‡i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cov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wK‡kvi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wK‡kvix‡`i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Dc-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| GKB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†_‡K D³ Kg©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GjvKvq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m‡PZbZvi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IqvUvi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GBW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Bsj¨vÛ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mnvqZvh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I ¯^v¯’¨ m¤§Z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cvqLvbv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g~jK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|  1989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MYcÖRvZš¿x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gš¿bvj‡qi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wmwUK‡c©v‡imb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GjvKvq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¯^v¯’¨ I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hZœ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I ¯^v¯’¨ ‡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| 1999-2004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DBÛiK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B›Uvib¨vkbvj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mnvqZvq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` I `¶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kvK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mewR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nuvm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gyiwM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| 1999-2002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D³ Kg©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GjvKvq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mvD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Gwkqvb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cvU©bvi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kxc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mn‡hvMxZvq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nvg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†÷U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Mv‡W©wbs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cÖqvZ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cwiPvjK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gvMdziv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eMg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2007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5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AvM‡ó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g„Zy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eib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Kivq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ms¯’vi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Kg©m~Px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wKQyUv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MwZnxb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cieZ©x‡Z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2008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D‡`¨v‡M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eyjeyj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-G-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RvbœvZ‡K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mfvcwZ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b~i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-G-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RvbœvZ‡K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mwPe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c~bivq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Kvh©wbe©vnx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KwgwU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Kvh©wbe©vnx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KwgwU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1jv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Ryb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2008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vZv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ms¯’v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BD‡ivwcqvb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BDwbq‡bi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mnvqZvq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wmwUK‡c©v‡imb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GjvKvi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24-30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Iqv‡W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 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wK‡kvi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wK‡kvix‡`i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¨‡g  †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RÛvi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mgZv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Avbvq‡bi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‡¶¨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G¨v‡Wv‡j‡m›U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G¨vR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G‡R›U  Ad †PÄ: (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GGwm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UªvÝdiwgs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RÛvi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wi‡jkb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_ªy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G¨v‡Wv‡j‡m›U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W‡fjc‡g›U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±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wk‡ivbv‡g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wZ‡Z¡i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m‡½ 31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2011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cÖKí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mgvß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7620000" cy="6049962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1600" dirty="0" smtClean="0">
                <a:latin typeface="SutonnyMJ" pitchFamily="2" charset="0"/>
                <a:ea typeface="+mn-ea"/>
                <a:cs typeface="SutonnyMJ" pitchFamily="2" charset="0"/>
              </a:rPr>
            </a:br>
            <a:endParaRPr lang="en-US" sz="2000" dirty="0" smtClean="0"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209800"/>
            <a:ext cx="7848600" cy="1981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   </a:t>
            </a:r>
          </a:p>
          <a:p>
            <a:pPr algn="just">
              <a:buNone/>
            </a:pP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      </a:t>
            </a:r>
          </a:p>
          <a:p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H:\SBMMs____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2136339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ms¯’viiƒcKí t 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pl-PL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GKwU mgvR e¨e¯’v cÖwZôv Kiv †hLv‡b jÿfy³ DcKvi‡fvMx †hgb, bvix,ciæl,wkï,cÖwZeÜx  I Avw`evmx‡`i AwaKvi I gh©v`v msiwÿZ n‡e | †hLv‡b _vK‡e MYZvwš¿K cwi‡ek mykvmb hv mKj cÖKvi ˆelg¨ n‡Z gy³ n‡e Ges jÿfz³ DcKvi‡fvMxMY Rxeb hvÎvi Rb¨ cÖ‡qvRbxq myweav cv‡e †hgb- ¯^v¯’¨ wkÿv,Avq Kg©ms¯’vb BZ¨vw` Zviv Dc‡fvM Ki‡e mymg I wbivc` cwi‡ek|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ms¯’vi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t </a:t>
            </a:r>
          </a:p>
          <a:p>
            <a:pPr algn="just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cyiæl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wkï‡`i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hvÎv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weav‡bi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 </a:t>
            </a:r>
          </a:p>
          <a:p>
            <a:pPr algn="just">
              <a:buNone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MvÎ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wbwe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¯^ ¯^ ms¯‹…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wfwËK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Dbœqb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Kg©m~wP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MÖn‡bi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g†UKmB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NUv‡bv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pl-PL" sz="2000" dirty="0" smtClean="0">
                <a:latin typeface="SutonnyMJ" pitchFamily="2" charset="0"/>
                <a:cs typeface="SutonnyMJ" pitchFamily="2" charset="0"/>
              </a:rPr>
              <a:t>ms¯’vi Kv‡Ri cÖavb welq/Bmy¨/‡dvKvm t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pl-PL" sz="2000" dirty="0" smtClean="0">
                <a:latin typeface="SutonnyMJ" pitchFamily="2" charset="0"/>
                <a:cs typeface="SutonnyMJ" pitchFamily="2" charset="0"/>
              </a:rPr>
              <a:t> bvixi ÿgZvqb, bvix cyiæ‡li g‡a¨ ‰elg¨ `~ixKiY,¯^v¯’¨ m‡PZbZv, `ÿZv Dbœqb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pl-PL" sz="2000" dirty="0" smtClean="0">
                <a:latin typeface="SutonnyMJ" pitchFamily="2" charset="0"/>
                <a:cs typeface="SutonnyMJ" pitchFamily="2" charset="0"/>
              </a:rPr>
              <a:t>I Kg©  ms¯’vb|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:\SBMMs____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80010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endParaRPr lang="en-US" sz="13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7851999" cy="251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417"/>
                <a:gridCol w="2408903"/>
                <a:gridCol w="1598880"/>
                <a:gridCol w="1752600"/>
                <a:gridCol w="1451199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wbeÜb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cÖ`vbKvix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ms¯’v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†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iwR‡óªkb</a:t>
                      </a:r>
                      <a:r>
                        <a:rPr lang="en-US" sz="1800" baseline="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b¤^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‡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iwR‡óªkb</a:t>
                      </a:r>
                      <a:r>
                        <a:rPr lang="en-US" sz="1800" baseline="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ZvwiL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bevqb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ZvwiL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-2286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SutonnyMJ"/>
                          <a:ea typeface="Times New Roman"/>
                          <a:cs typeface="Times New Roman"/>
                        </a:rPr>
                        <a:t>gwnjv</a:t>
                      </a:r>
                      <a:r>
                        <a:rPr lang="en-US" sz="20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SutonnyMJ"/>
                          <a:ea typeface="Times New Roman"/>
                          <a:cs typeface="Times New Roman"/>
                        </a:rPr>
                        <a:t>welqK</a:t>
                      </a:r>
                      <a:r>
                        <a:rPr lang="en-US" sz="20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SutonnyMJ"/>
                          <a:ea typeface="Times New Roman"/>
                          <a:cs typeface="Times New Roman"/>
                        </a:rPr>
                        <a:t>Awa`ßi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382/85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 08/08/1985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09/05/13</a:t>
                      </a: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 indent="-2286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SutonnyMJ"/>
                          <a:ea typeface="Times New Roman"/>
                          <a:cs typeface="Times New Roman"/>
                        </a:rPr>
                        <a:t>cwievi</a:t>
                      </a:r>
                      <a:r>
                        <a:rPr lang="en-US" sz="20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SutonnyMJ"/>
                          <a:ea typeface="Times New Roman"/>
                          <a:cs typeface="Times New Roman"/>
                        </a:rPr>
                        <a:t>cwiKíbv</a:t>
                      </a:r>
                      <a:r>
                        <a:rPr lang="en-US" sz="20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SutonnyMJ"/>
                          <a:ea typeface="Times New Roman"/>
                          <a:cs typeface="Times New Roman"/>
                        </a:rPr>
                        <a:t>Awa`ßi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07/83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SutonnyMJ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24/02/1983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-2286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GbwRI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welqK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e¨y‡iv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202/86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    21/01/1986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09/02/2011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-2286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hye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Dbœqb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Awa`ßi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132057/ivR-217/ †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evqvwjqv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    04/08/2009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-2286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mgvR‡mev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Awa`ßi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ivRkv-984/14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      21/09/14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9906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RinkiyMJ" pitchFamily="2" charset="0"/>
                <a:cs typeface="RinkiyMJ" pitchFamily="2" charset="0"/>
              </a:rPr>
              <a:t>ms¯’vi</a:t>
            </a:r>
            <a:r>
              <a:rPr lang="en-US" sz="20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  <a:cs typeface="RinkiyMJ" pitchFamily="2" charset="0"/>
              </a:rPr>
              <a:t>wbeÜb</a:t>
            </a:r>
            <a:r>
              <a:rPr lang="en-US" sz="20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  <a:cs typeface="RinkiyMJ" pitchFamily="2" charset="0"/>
              </a:rPr>
              <a:t>msµvšÍ</a:t>
            </a:r>
            <a:r>
              <a:rPr lang="en-US" sz="2000" dirty="0" smtClean="0">
                <a:latin typeface="RinkiyMJ" pitchFamily="2" charset="0"/>
                <a:cs typeface="RinkiyMJ" pitchFamily="2" charset="0"/>
              </a:rPr>
              <a:t>  Z_¨</a:t>
            </a:r>
            <a:endParaRPr lang="en-US" sz="2000" dirty="0">
              <a:latin typeface="RinkiyMJ" pitchFamily="2" charset="0"/>
              <a:cs typeface="RinkiyMJ" pitchFamily="2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2087881"/>
          <a:ext cx="79248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540000"/>
                <a:gridCol w="27432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Dc‡Rjv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/ †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cŠimfv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/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K‡c©v‡ik‡bi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bvg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BDwbqb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/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Iqv‡W©i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msL¨v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MÖv‡gi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/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gnjøvi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msL¨v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K‡c©v‡ikb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21-30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IqvW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16wU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gnjøv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evNv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Dc‡Rjv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06wU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BDwbqb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2wU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cŠimfv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116wU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MÖvg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1524000"/>
            <a:ext cx="2047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Kg©-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H:\SBMMs____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752600"/>
          <a:ext cx="8077198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95400"/>
                <a:gridCol w="1223595"/>
                <a:gridCol w="854319"/>
                <a:gridCol w="2252296"/>
                <a:gridCol w="698988"/>
              </a:tblGrid>
              <a:tr h="1066800">
                <a:tc>
                  <a:txBody>
                    <a:bodyPr/>
                    <a:lstStyle/>
                    <a:p>
                      <a:pPr marL="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Kg©m~wP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/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cÖK‡íi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bvg</a:t>
                      </a:r>
                      <a:endParaRPr lang="en-US" sz="1100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vZv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ms¯’vi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/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Znwe‡ji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Drm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Aby‡gvw`Z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Znwe‡ji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cwigvY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†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gqv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DcKvi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   ‡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fvMxi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aiY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gšÍe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n¯Íwkí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ms¯’vi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¯^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A_©vq‡b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1,00000/=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wmwUK‡c©v‡ikb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21-30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Iqv‡W©i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S‡i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cov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wK‡kvi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wK‡kvix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, ‡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eKvi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cÖwZeÜx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Kg©Rxwe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j¨vK‡UwUs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gv`vi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mnvqZv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Znexj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Kg©m~wP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SutonnyMJ"/>
                          <a:ea typeface="Times New Roman"/>
                          <a:cs typeface="SutonnyMJ"/>
                        </a:rPr>
                        <a:t>gwnjvwelqK</a:t>
                      </a:r>
                      <a:r>
                        <a:rPr lang="en-US" sz="1600" dirty="0" smtClean="0">
                          <a:latin typeface="SutonnyMJ"/>
                          <a:ea typeface="Times New Roman"/>
                          <a:cs typeface="SutonnyMJ"/>
                        </a:rPr>
                        <a:t> </a:t>
                      </a:r>
                      <a:r>
                        <a:rPr lang="en-US" sz="1600" dirty="0" err="1">
                          <a:latin typeface="SutonnyMJ"/>
                          <a:ea typeface="Times New Roman"/>
                          <a:cs typeface="SutonnyMJ"/>
                        </a:rPr>
                        <a:t>Awa`ßi</a:t>
                      </a:r>
                      <a:endParaRPr lang="en-US" sz="16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1,73,200/=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eQi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ivRkvnx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wmwUK‡c©v‡ikb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21-30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Iqv‡W©i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Kg©Rxwe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Mf©eZx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1eQ‡ii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bx‡P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wkï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evj¨weevn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cÖwZ‡iv‡a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m‡PZbZv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g~jK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©µg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SutonnyMJ"/>
                          <a:ea typeface="Times New Roman"/>
                          <a:cs typeface="SutonnyMJ"/>
                        </a:rPr>
                        <a:t>mvD_Gwkqv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SutonnyMJ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SutonnyMJ"/>
                        </a:rPr>
                        <a:t>DB‡gÝ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SutonnyMJ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SutonnyMJ"/>
                        </a:rPr>
                        <a:t>dvÛ</a:t>
                      </a:r>
                      <a:endParaRPr lang="en-US" sz="18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3,77,300/=</a:t>
                      </a:r>
                      <a:endParaRPr lang="en-US" sz="1100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eQi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evNv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Dc‡Rjv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GjvKvi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bvix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~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wK‡kvi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wK‡kvix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mgv‡Ri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mKj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¯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Í‡ii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gvbyl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057400" y="8382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Pjgvb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©µg t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H:\SBMMs____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914400" y="929045"/>
            <a:ext cx="6628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n¯Í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wkí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15240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ivRkvnx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K‡c©v‡ikb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wcwQ‡q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cov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eKvi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bvix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wK‡kvi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wK‡kvix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cÖwZeÜx‡`i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KvwiMwi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cÖwkÿY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cÖ`v‡bi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gva‡g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`ÿ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Zvjv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Zv‡`i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RxweKvq‡b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m¤ú„³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Kg©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ivRkvnx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K‡c©v‡ikb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GjvKvi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21-30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IqvW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©|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1855</TotalTime>
  <Words>2350</Words>
  <Application>Microsoft Office PowerPoint</Application>
  <PresentationFormat>On-screen Show (4:3)</PresentationFormat>
  <Paragraphs>289</Paragraphs>
  <Slides>29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GmweGgGmGmÕi cÖKí Dc¯’vcbvq ¯^vMZg </vt:lpstr>
      <vt:lpstr>ms¯’vi bvg I wVKvbv t </vt:lpstr>
      <vt:lpstr>   </vt:lpstr>
      <vt:lpstr>      </vt:lpstr>
      <vt:lpstr>Slide 5</vt:lpstr>
      <vt:lpstr> 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Win-7</dc:creator>
  <cp:lastModifiedBy>CHANGE_ME1</cp:lastModifiedBy>
  <cp:revision>451</cp:revision>
  <dcterms:created xsi:type="dcterms:W3CDTF">2006-08-16T00:00:00Z</dcterms:created>
  <dcterms:modified xsi:type="dcterms:W3CDTF">2015-06-24T06:20:35Z</dcterms:modified>
</cp:coreProperties>
</file>